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92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33A6C4-95E7-4A4D-BF8D-F0ECE0F8AC6C}" type="datetimeFigureOut">
              <a:rPr lang="cs-CZ" smtClean="0"/>
              <a:t>22.2.2015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CF15B4-2392-4B00-8021-B057D6FC275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8103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5EC1D4A-A796-47C3-A63E-CE236FB377E2}" type="datetimeFigureOut">
              <a:rPr lang="cs-CZ" smtClean="0"/>
              <a:t>22.2.2015</a:t>
            </a:fld>
            <a:endParaRPr lang="cs-CZ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22.2.2015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22.2.2015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22.2.2015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22.2.2015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22.2.2015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22.2.2015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22.2.2015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22.2.2015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22.2.2015</a:t>
            </a:fld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22.2.2015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22.2.2015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//commons.wikimedia.org/wiki/File:Brachythecium_rutabulum.jpeg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Ba%C5%88atka_obecn%C3%A1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Baňatka obecná</a:t>
            </a:r>
            <a:r>
              <a:rPr lang="cs-CZ" sz="2400" dirty="0"/>
              <a:t>(</a:t>
            </a:r>
            <a:r>
              <a:rPr lang="cs-CZ" sz="2400" i="1" dirty="0"/>
              <a:t>Brachythecium rutabulum</a:t>
            </a:r>
            <a:r>
              <a:rPr lang="cs-CZ" sz="2400" dirty="0"/>
              <a:t>) </a:t>
            </a:r>
          </a:p>
        </p:txBody>
      </p:sp>
      <p:pic>
        <p:nvPicPr>
          <p:cNvPr id="1026" name="Picture 2" descr="Baňatka obecná">
            <a:hlinkClick r:id="rId2" tooltip="Baňatka obecná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7633" y="2204864"/>
            <a:ext cx="5184576" cy="3897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500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400" dirty="0" smtClean="0"/>
              <a:t>Je to </a:t>
            </a:r>
            <a:r>
              <a:rPr lang="cs-CZ" sz="2400" dirty="0"/>
              <a:t>jeden z nejrozšířenějších mechorostů v České </a:t>
            </a:r>
            <a:r>
              <a:rPr lang="cs-CZ" sz="2400" dirty="0" smtClean="0"/>
              <a:t>republice.</a:t>
            </a:r>
          </a:p>
          <a:p>
            <a:endParaRPr lang="cs-CZ" sz="2400" dirty="0"/>
          </a:p>
          <a:p>
            <a:r>
              <a:rPr lang="cs-CZ" sz="2400" dirty="0" smtClean="0"/>
              <a:t>Vyskytuje se na zahradních trávnících.</a:t>
            </a:r>
          </a:p>
          <a:p>
            <a:endParaRPr lang="cs-CZ" sz="2400" dirty="0"/>
          </a:p>
          <a:p>
            <a:r>
              <a:rPr lang="cs-CZ" sz="2400" dirty="0" smtClean="0"/>
              <a:t>Vyrůstá tam, kde není dost světla.</a:t>
            </a:r>
          </a:p>
          <a:p>
            <a:endParaRPr lang="cs-CZ" sz="2400" dirty="0"/>
          </a:p>
          <a:p>
            <a:r>
              <a:rPr lang="cs-CZ" sz="2400" dirty="0" smtClean="0"/>
              <a:t>Ale můžeme ho najít i </a:t>
            </a:r>
            <a:r>
              <a:rPr lang="cs-CZ" sz="2400" dirty="0"/>
              <a:t>v lesích (např. na tlejícím dřevě, skalách, holé půdě), na loukách </a:t>
            </a:r>
            <a:r>
              <a:rPr lang="cs-CZ" sz="2400" dirty="0" smtClean="0"/>
              <a:t>a střechách </a:t>
            </a:r>
            <a:r>
              <a:rPr lang="cs-CZ" sz="2400" dirty="0"/>
              <a:t>domů</a:t>
            </a:r>
            <a:r>
              <a:rPr lang="cs-CZ" sz="2400" dirty="0" smtClean="0"/>
              <a:t>.</a:t>
            </a:r>
          </a:p>
          <a:p>
            <a:endParaRPr lang="cs-CZ" sz="2400" dirty="0"/>
          </a:p>
          <a:p>
            <a:r>
              <a:rPr lang="cs-CZ" sz="2400" dirty="0"/>
              <a:t>Její lodyžky jsou </a:t>
            </a:r>
            <a:r>
              <a:rPr lang="cs-CZ" sz="2400" dirty="0" smtClean="0"/>
              <a:t>poléhavé a dlouhé </a:t>
            </a:r>
            <a:r>
              <a:rPr lang="cs-CZ" sz="2400" dirty="0"/>
              <a:t>do 2 </a:t>
            </a:r>
            <a:r>
              <a:rPr lang="cs-CZ" sz="2400" dirty="0" smtClean="0"/>
              <a:t>cm.</a:t>
            </a:r>
          </a:p>
        </p:txBody>
      </p:sp>
    </p:spTree>
    <p:extLst>
      <p:ext uri="{BB962C8B-B14F-4D97-AF65-F5344CB8AC3E}">
        <p14:creationId xmlns:p14="http://schemas.microsoft.com/office/powerpoint/2010/main" val="22919715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vysvětlení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/>
              <a:t>l</a:t>
            </a:r>
            <a:r>
              <a:rPr lang="cs-CZ" dirty="0" smtClean="0"/>
              <a:t>odyžka = stonek</a:t>
            </a:r>
          </a:p>
          <a:p>
            <a:endParaRPr lang="cs-CZ" dirty="0" smtClean="0"/>
          </a:p>
          <a:p>
            <a:r>
              <a:rPr lang="cs-CZ" dirty="0"/>
              <a:t>t</a:t>
            </a:r>
            <a:r>
              <a:rPr lang="cs-CZ" dirty="0" smtClean="0"/>
              <a:t>lející dřevo = </a:t>
            </a:r>
            <a:r>
              <a:rPr lang="cs-CZ" dirty="0"/>
              <a:t>z</a:t>
            </a:r>
            <a:r>
              <a:rPr lang="cs-CZ" dirty="0" smtClean="0"/>
              <a:t>trouchnivělé dřevo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388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cs.wikipedia.org/wiki/Ba%C5%88atka_obecn%C3%A1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682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41</TotalTime>
  <Words>76</Words>
  <Application>Microsoft Office PowerPoint</Application>
  <PresentationFormat>Předvádění na obrazovce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Austin</vt:lpstr>
      <vt:lpstr>Baňatka obecná(Brachythecium rutabulum) </vt:lpstr>
      <vt:lpstr>Prezentace aplikace PowerPoint</vt:lpstr>
      <vt:lpstr>vysvětlení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Baňatka obecná(Brachythecium rutabulum) </dc:title>
  <cp:lastModifiedBy>..</cp:lastModifiedBy>
  <cp:revision>7</cp:revision>
  <dcterms:modified xsi:type="dcterms:W3CDTF">2015-02-22T14:48:00Z</dcterms:modified>
</cp:coreProperties>
</file>