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hyperlink" Target="http://commons.wikimedia.org/wiki/File:Kou%C5%99im,_pam%C3%A1tn%C3%ADk_Prokopa_Hol%C3%A9ho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kop Holý v podání umělce ze 17. stolet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072362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Prokop Holý</a:t>
            </a:r>
            <a:endParaRPr lang="cs-CZ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Pavla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</a:rPr>
              <a:t>Baumgartnerová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Úvod</a:t>
            </a:r>
            <a:endParaRPr lang="cs-CZ" sz="4800" dirty="0"/>
          </a:p>
        </p:txBody>
      </p:sp>
      <p:pic>
        <p:nvPicPr>
          <p:cNvPr id="5" name="Zástupný symbol pro obsah 4" descr="0530-sebek-prokop_galerie-980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1000" contrast="-6000"/>
          </a:blip>
          <a:stretch>
            <a:fillRect/>
          </a:stretch>
        </p:blipFill>
        <p:spPr>
          <a:xfrm rot="20775179">
            <a:off x="4429853" y="560030"/>
            <a:ext cx="3615392" cy="585311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 prstMaterial="dkEdge">
            <a:bevelT/>
          </a:sp3d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200" dirty="0" smtClean="0"/>
              <a:t>Nazýván Prokop Veliký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 kněz, politik , vojevůdce,  neformální hlava husitských Čech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 narozen - 1370–1379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 strýc - Jan z Cách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 bohatá patricijská rodina, obchodní cesty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 byl vysvěcen na kněze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</a:rPr>
              <a:t> setkal se s papežem Piem II. při jednání na basilejském koncilu</a:t>
            </a:r>
          </a:p>
          <a:p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7158" y="285728"/>
            <a:ext cx="4038600" cy="6072230"/>
          </a:xfrm>
        </p:spPr>
        <p:txBody>
          <a:bodyPr>
            <a:noAutofit/>
          </a:bodyPr>
          <a:lstStyle/>
          <a:p>
            <a:r>
              <a:rPr lang="cs-CZ" sz="2100" dirty="0" smtClean="0"/>
              <a:t>1421- podezřelý z </a:t>
            </a:r>
            <a:r>
              <a:rPr lang="cs-CZ" sz="2100" dirty="0" err="1" smtClean="0"/>
              <a:t>pikarství</a:t>
            </a:r>
            <a:r>
              <a:rPr lang="cs-CZ" sz="2100" dirty="0" smtClean="0"/>
              <a:t> (názor na přijímání svátosti oltářní) - vězení pod Staroměstskou radnicí – vysvobozen Janem Želivským</a:t>
            </a:r>
          </a:p>
          <a:p>
            <a:r>
              <a:rPr lang="cs-CZ" sz="2100" dirty="0" smtClean="0"/>
              <a:t>svrhl konšely obou pražských radnic a obě Města posléze spojil pod jednu správu</a:t>
            </a:r>
          </a:p>
          <a:p>
            <a:r>
              <a:rPr lang="cs-CZ" sz="2100" dirty="0" smtClean="0"/>
              <a:t>táborský kazatel</a:t>
            </a:r>
          </a:p>
          <a:p>
            <a:r>
              <a:rPr lang="cs-CZ" sz="2100" dirty="0" smtClean="0"/>
              <a:t>dobrý stratég </a:t>
            </a:r>
          </a:p>
          <a:p>
            <a:r>
              <a:rPr lang="cs-CZ" sz="2100" dirty="0" smtClean="0"/>
              <a:t>bitva u </a:t>
            </a:r>
            <a:r>
              <a:rPr lang="cs-CZ" sz="2100" dirty="0" err="1" smtClean="0"/>
              <a:t>Ustí</a:t>
            </a:r>
            <a:r>
              <a:rPr lang="cs-CZ" sz="2100" dirty="0" smtClean="0"/>
              <a:t> nad Labem v roce 1426</a:t>
            </a:r>
          </a:p>
          <a:p>
            <a:r>
              <a:rPr lang="cs-CZ" sz="2100" dirty="0" smtClean="0"/>
              <a:t> bitva u Tachova - o rok později</a:t>
            </a:r>
          </a:p>
          <a:p>
            <a:r>
              <a:rPr lang="cs-CZ" sz="2100" dirty="0" smtClean="0"/>
              <a:t>1431 - bitva u Domažlic, kde nedošlo ani k opravdovému vojenskému střetnutí</a:t>
            </a:r>
          </a:p>
          <a:p>
            <a:r>
              <a:rPr lang="cs-CZ" sz="2100" dirty="0" err="1" smtClean="0"/>
              <a:t>Spanilé</a:t>
            </a:r>
            <a:r>
              <a:rPr lang="cs-CZ" sz="2100" dirty="0" smtClean="0"/>
              <a:t> jízdy</a:t>
            </a:r>
          </a:p>
          <a:p>
            <a:pPr>
              <a:buNone/>
            </a:pPr>
            <a:endParaRPr lang="cs-CZ" sz="2100" dirty="0" smtClean="0"/>
          </a:p>
          <a:p>
            <a:endParaRPr lang="cs-CZ" sz="2100" dirty="0"/>
          </a:p>
        </p:txBody>
      </p:sp>
      <p:pic>
        <p:nvPicPr>
          <p:cNvPr id="5" name="Zástupný symbol pro obsah 4" descr="dee6dc3dd4_533792_o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894009">
            <a:off x="5185362" y="747940"/>
            <a:ext cx="3142576" cy="4938157"/>
          </a:xfr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Bitva u Lipan -30. května roku 1434 Prokop Holý zahynul</a:t>
            </a:r>
          </a:p>
          <a:p>
            <a:endParaRPr lang="cs-CZ" dirty="0"/>
          </a:p>
        </p:txBody>
      </p:sp>
      <p:pic>
        <p:nvPicPr>
          <p:cNvPr id="5" name="Zástupný symbol pro obsah 4" descr="42abac0532_534114_o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43372" y="1571612"/>
            <a:ext cx="4857752" cy="4531857"/>
          </a:xfrm>
        </p:spPr>
      </p:pic>
      <p:pic>
        <p:nvPicPr>
          <p:cNvPr id="6" name="Obrázek 5" descr="8_14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2766">
            <a:off x="1062144" y="3112241"/>
            <a:ext cx="3108635" cy="34290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02b0f00856_75126178_o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78743">
            <a:off x="143046" y="748401"/>
            <a:ext cx="4519474" cy="371558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8" name="Zástupný symbol pro obsah 7" descr="170px-Český_Brod,_pomník_Prokopa_Holéh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72330" y="142852"/>
            <a:ext cx="1928826" cy="28932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pic>
        <p:nvPicPr>
          <p:cNvPr id="9" name="Obrázek 8" descr="170px-Prokop_Holý_před_Plzn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4422"/>
            <a:ext cx="2286016" cy="36090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11" name="Přímá spojovací šipka 10"/>
          <p:cNvCxnSpPr/>
          <p:nvPr/>
        </p:nvCxnSpPr>
        <p:spPr>
          <a:xfrm rot="16200000" flipH="1">
            <a:off x="4393405" y="464323"/>
            <a:ext cx="1571636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 descr="http://upload.wikimedia.org/wikipedia/commons/thumb/a/a0/Kou%C5%99im%2C_pam%C3%A1tn%C3%ADk_Prokopa_Hol%C3%A9ho.jpg/250px-Kou%C5%99im%2C_pam%C3%A1tn%C3%ADk_Prokopa_Hol%C3%A9ho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786322"/>
            <a:ext cx="2369569" cy="15872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 rot="21076655">
            <a:off x="983421" y="1780488"/>
            <a:ext cx="7636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0" dirty="0" smtClean="0">
                <a:latin typeface="Arial Black" pitchFamily="34" charset="0"/>
              </a:rPr>
              <a:t>KONEC</a:t>
            </a:r>
            <a:endParaRPr lang="cs-CZ" sz="14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75</Words>
  <PresentationFormat>Předvádění na obrazovce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Prokop Holý</vt:lpstr>
      <vt:lpstr>Úvod</vt:lpstr>
      <vt:lpstr>Snímek 3</vt:lpstr>
      <vt:lpstr>Snímek 4</vt:lpstr>
      <vt:lpstr>Snímek 5</vt:lpstr>
      <vt:lpstr>Snímek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Prokop Holý</dc:title>
  <dc:creator>Pavča</dc:creator>
  <cp:lastModifiedBy>Alice</cp:lastModifiedBy>
  <cp:revision>46</cp:revision>
  <dcterms:created xsi:type="dcterms:W3CDTF">2015-03-12T15:21:33Z</dcterms:created>
  <dcterms:modified xsi:type="dcterms:W3CDTF">2015-03-13T14:51:38Z</dcterms:modified>
</cp:coreProperties>
</file>